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13.png" ContentType="image/png"/>
  <Override PartName="/ppt/media/image50.png" ContentType="image/png"/>
  <Override PartName="/ppt/media/image40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51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5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90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86.xml.rels" ContentType="application/vnd.openxmlformats-package.relationships+xml"/>
  <Override PartName="/ppt/slides/_rels/slide2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39.xml.rels" ContentType="application/vnd.openxmlformats-package.relationships+xml"/>
  <Override PartName="/ppt/slides/_rels/slide11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28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31.xml.rels" ContentType="application/vnd.openxmlformats-package.relationships+xml"/>
  <Override PartName="/ppt/slides/_rels/slide84.xml.rels" ContentType="application/vnd.openxmlformats-package.relationships+xml"/>
  <Override PartName="/ppt/slides/_rels/slide91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89.xml.rels" ContentType="application/vnd.openxmlformats-package.relationships+xml"/>
  <Override PartName="/ppt/slides/_rels/slide14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88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78.xml.rels" ContentType="application/vnd.openxmlformats-package.relationships+xml"/>
  <Override PartName="/ppt/slides/_rels/slide3.xml.rels" ContentType="application/vnd.openxmlformats-package.relationships+xml"/>
  <Override PartName="/ppt/slides/_rels/slide87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6.xml" ContentType="application/vnd.openxmlformats-officedocument.presentationml.slide+xml"/>
  <Override PartName="/ppt/slides/slide87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2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B3BE4C-DBFE-40CB-B003-B76305DF3AB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085077-B9FA-425F-80CB-C4C3D54373C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F6D9FAC-93DC-4A54-9936-F61EA49DB55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F59CFE-7D19-4933-AC7C-FCDFC922CC1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7AD3AA-8458-414E-8C56-C2256479B24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53A69F-F5F9-47A9-8011-521A014BD1F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924BB6-4F60-49E1-8EE1-EFE4099A828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772AB0-3A8E-4B86-8C25-7613C34139F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6CB1C7-9527-4E72-9869-23BDBACD5F5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722C63-2CB8-4A5B-B875-7387EBAEE72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8EF214-37EB-44E1-94B0-811A020B5FC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E2FF78-2135-40DB-9BB7-BBBFCF99D91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13B11FD-3D7A-4F68-8C2A-191A0A42933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90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image" Target="../media/image50.png"/><Relationship Id="rId3" Type="http://schemas.openxmlformats.org/officeDocument/2006/relationships/image" Target="../media/image51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Box 10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10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Прямоугольник со скругленными углами 10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roup 2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98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9" name="Прямоугольник со скругленными углами 10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0" name="TextBox 10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10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04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pic>
        <p:nvPicPr>
          <p:cNvPr id="40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07" name=""/>
          <p:cNvSpPr/>
          <p:nvPr/>
        </p:nvSpPr>
        <p:spPr>
          <a:xfrm>
            <a:off x="466200" y="1728360"/>
            <a:ext cx="474300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2024-09-02T17:10:10Z</dcterms:modified>
  <cp:revision>94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